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315" r:id="rId6"/>
    <p:sldId id="318" r:id="rId7"/>
    <p:sldId id="339" r:id="rId8"/>
    <p:sldId id="342" r:id="rId9"/>
    <p:sldId id="340" r:id="rId10"/>
    <p:sldId id="341" r:id="rId11"/>
    <p:sldId id="350" r:id="rId12"/>
    <p:sldId id="343" r:id="rId13"/>
    <p:sldId id="344" r:id="rId14"/>
    <p:sldId id="345" r:id="rId15"/>
    <p:sldId id="346" r:id="rId16"/>
    <p:sldId id="347" r:id="rId17"/>
    <p:sldId id="348" r:id="rId18"/>
    <p:sldId id="357" r:id="rId19"/>
    <p:sldId id="358" r:id="rId20"/>
    <p:sldId id="349" r:id="rId21"/>
    <p:sldId id="351" r:id="rId22"/>
    <p:sldId id="352" r:id="rId23"/>
    <p:sldId id="359" r:id="rId24"/>
    <p:sldId id="360" r:id="rId25"/>
    <p:sldId id="353" r:id="rId26"/>
    <p:sldId id="354" r:id="rId27"/>
    <p:sldId id="355" r:id="rId28"/>
    <p:sldId id="373" r:id="rId29"/>
    <p:sldId id="362" r:id="rId30"/>
    <p:sldId id="374" r:id="rId31"/>
    <p:sldId id="371" r:id="rId32"/>
    <p:sldId id="365" r:id="rId33"/>
    <p:sldId id="370" r:id="rId34"/>
    <p:sldId id="366" r:id="rId35"/>
    <p:sldId id="367" r:id="rId36"/>
    <p:sldId id="372" r:id="rId37"/>
  </p:sldIdLst>
  <p:sldSz cx="9144000" cy="6858000" type="screen4x3"/>
  <p:notesSz cx="6858000" cy="994568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B5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891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5985F-6C61-4251-8D85-6CF158DE36BD}" type="datetimeFigureOut">
              <a:rPr lang="fr-FR" smtClean="0"/>
              <a:pPr/>
              <a:t>27/02/2022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865E4-903B-4A77-9D1F-5B70FE1A91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F1EE-383D-4EE9-ABCA-2CBC27093DC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3CCFA-0E59-4520-9D6C-BBCA5B63D9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6225"/>
            <a:ext cx="2057400" cy="58499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6225"/>
            <a:ext cx="6019800" cy="58499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A562E-3971-4782-AEF5-63B36D3C2B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6225"/>
            <a:ext cx="82296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A8A91-B9EF-4EB9-89D8-66CF5D7720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03F3B-2693-47F3-B9DB-EDE50CDFC83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A45E0-8860-41FC-A930-60DF466BD0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895AA-37C6-464C-9DB2-4D4909694E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96BFA-237A-41D4-9765-AF00983F8B8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0A61D-FF48-43CE-9FD9-C5035B7F748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5E511-64BF-439F-91C4-0B0F361000C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3E4F8-F35D-4007-B3B7-4383181EB42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A0FD2-A4FE-4594-9640-A7011F864F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6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3EE1BB7-4A50-4CF0-81EE-AFE7A5F7F90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gettyimages-986885496-612x6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571612"/>
            <a:ext cx="7735362" cy="5131629"/>
          </a:xfrm>
          <a:prstGeom prst="rect">
            <a:avLst/>
          </a:prstGeom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642918"/>
            <a:ext cx="7747026" cy="1665280"/>
          </a:xfrm>
        </p:spPr>
        <p:txBody>
          <a:bodyPr/>
          <a:lstStyle/>
          <a:p>
            <a:pPr eaLnBrk="1" hangingPunct="1"/>
            <a:r>
              <a:rPr lang="fr-FR" altLang="fr-FR" dirty="0"/>
              <a:t>LOIRE A VELO 2022 </a:t>
            </a:r>
            <a:br>
              <a:rPr lang="fr-FR" altLang="fr-FR" dirty="0"/>
            </a:br>
            <a:r>
              <a:rPr lang="fr-FR" altLang="fr-FR" dirty="0"/>
              <a:t>Vers les sources de la Loire</a:t>
            </a:r>
            <a:br>
              <a:rPr lang="fr-FR" altLang="fr-FR" dirty="0"/>
            </a:br>
            <a:endParaRPr lang="fr-FR" altLang="fr-FR" sz="1600" b="1" dirty="0"/>
          </a:p>
        </p:txBody>
      </p:sp>
      <p:pic>
        <p:nvPicPr>
          <p:cNvPr id="4100" name="Picture 4" descr="logo OCTcouleu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92100"/>
            <a:ext cx="11731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Image 115" descr="FFVEL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285728"/>
            <a:ext cx="81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2</a:t>
            </a:r>
            <a:endParaRPr lang="fr-F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37" y="1000108"/>
            <a:ext cx="905986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2</a:t>
            </a:r>
            <a:endParaRPr lang="fr-F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8389125" cy="498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2 profil</a:t>
            </a:r>
            <a:endParaRPr lang="fr-F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0306"/>
            <a:ext cx="8239150" cy="250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3</a:t>
            </a:r>
            <a:endParaRPr lang="fr-FR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25" y="890588"/>
            <a:ext cx="7954963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3</a:t>
            </a:r>
            <a:endParaRPr lang="fr-FR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4"/>
            <a:ext cx="7793037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3 profil</a:t>
            </a:r>
            <a:endParaRPr lang="fr-FR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14620"/>
            <a:ext cx="8486286" cy="221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4</a:t>
            </a:r>
            <a:endParaRPr lang="fr-FR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546"/>
            <a:ext cx="8616600" cy="53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4</a:t>
            </a:r>
            <a:endParaRPr lang="fr-FR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57" y="1063850"/>
            <a:ext cx="8636061" cy="544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4</a:t>
            </a:r>
            <a:endParaRPr lang="fr-FR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8793163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4</a:t>
            </a:r>
            <a:endParaRPr lang="fr-FR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364537" cy="571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/>
              <a:t>Projet du 20 au 28 août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18487" cy="4897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44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4400" dirty="0"/>
              <a:t>8 étapes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4400" dirty="0"/>
              <a:t>670 km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4400" dirty="0"/>
              <a:t>5 335 m de dénivelé</a:t>
            </a:r>
          </a:p>
          <a:p>
            <a:pPr eaLnBrk="1" hangingPunct="1">
              <a:lnSpc>
                <a:spcPct val="80000"/>
              </a:lnSpc>
            </a:pPr>
            <a:endParaRPr lang="fr-FR" altLang="fr-FR" sz="4400" dirty="0"/>
          </a:p>
          <a:p>
            <a:pPr algn="ctr" eaLnBrk="1" hangingPunct="1">
              <a:lnSpc>
                <a:spcPct val="80000"/>
              </a:lnSpc>
              <a:buNone/>
            </a:pPr>
            <a:r>
              <a:rPr lang="fr-FR" altLang="fr-FR" sz="4400" dirty="0"/>
              <a:t>Un super programme alliant sport, tourisme et convivialité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4 profil</a:t>
            </a:r>
            <a:endParaRPr lang="fr-FR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71744"/>
            <a:ext cx="8601103" cy="2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5</a:t>
            </a:r>
            <a:endParaRPr lang="fr-FR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459787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5</a:t>
            </a:r>
            <a:endParaRPr lang="fr-FR" sz="2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8421687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5</a:t>
            </a:r>
            <a:endParaRPr lang="fr-FR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383587" cy="550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5</a:t>
            </a:r>
            <a:endParaRPr lang="fr-FR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88337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5 profil</a:t>
            </a:r>
            <a:endParaRPr lang="fr-FR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8496327" cy="218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32206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6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AFF7D6-B6D0-4BD8-AF4F-F06956F4D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0"/>
            <a:ext cx="49439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314865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6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780F51-6E0A-411D-9979-1AD6316B8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639" y="0"/>
            <a:ext cx="49439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6 profil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B7FCB3-A72E-4F0A-984E-6991BFCFA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" y="2256576"/>
            <a:ext cx="8892480" cy="234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75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314865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7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FF05E7-2B2F-4C72-B119-44A400229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0"/>
            <a:ext cx="4884067" cy="6847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928926" y="571480"/>
            <a:ext cx="4214842" cy="1014410"/>
          </a:xfrm>
        </p:spPr>
        <p:txBody>
          <a:bodyPr/>
          <a:lstStyle/>
          <a:p>
            <a:pPr eaLnBrk="1" hangingPunct="1"/>
            <a:r>
              <a:rPr lang="fr-FR" altLang="fr-FR" dirty="0"/>
              <a:t>Les étapes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24" y="1714488"/>
            <a:ext cx="7929618" cy="4714908"/>
          </a:xfrm>
        </p:spPr>
        <p:txBody>
          <a:bodyPr/>
          <a:lstStyle/>
          <a:p>
            <a:r>
              <a:rPr lang="fr-FR" dirty="0"/>
              <a:t>Etape 1 : Orléans - Belleville sur Loire </a:t>
            </a:r>
          </a:p>
          <a:p>
            <a:r>
              <a:rPr lang="fr-FR" dirty="0"/>
              <a:t> 102 Km (</a:t>
            </a:r>
            <a:r>
              <a:rPr lang="fr-FR" dirty="0" err="1"/>
              <a:t>Déniv</a:t>
            </a:r>
            <a:r>
              <a:rPr lang="fr-FR" dirty="0"/>
              <a:t>. 220m)</a:t>
            </a:r>
          </a:p>
          <a:p>
            <a:endParaRPr lang="fr" dirty="0"/>
          </a:p>
          <a:p>
            <a:r>
              <a:rPr lang="fr-FR" dirty="0"/>
              <a:t>Etape 2 : Belleville sur Loire - Nevers </a:t>
            </a:r>
          </a:p>
          <a:p>
            <a:r>
              <a:rPr lang="fr-FR" dirty="0"/>
              <a:t> 94 Km (</a:t>
            </a:r>
            <a:r>
              <a:rPr lang="fr-FR" dirty="0" err="1"/>
              <a:t>Déniv</a:t>
            </a:r>
            <a:r>
              <a:rPr lang="fr-FR" dirty="0"/>
              <a:t>. 235m)</a:t>
            </a:r>
          </a:p>
          <a:p>
            <a:endParaRPr lang="fr" dirty="0"/>
          </a:p>
          <a:p>
            <a:r>
              <a:rPr lang="fr-FR" dirty="0"/>
              <a:t>Etape 3 : Nevers - Bourbon Lancy </a:t>
            </a:r>
          </a:p>
          <a:p>
            <a:r>
              <a:rPr lang="fr-FR" dirty="0"/>
              <a:t> 78 Km (</a:t>
            </a:r>
            <a:r>
              <a:rPr lang="fr-FR" dirty="0" err="1"/>
              <a:t>Déniv</a:t>
            </a:r>
            <a:r>
              <a:rPr lang="fr-FR" dirty="0"/>
              <a:t>. 210m)</a:t>
            </a:r>
          </a:p>
          <a:p>
            <a:pPr eaLnBrk="1" hangingPunct="1"/>
            <a:endParaRPr lang="fr-FR" alt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7 profil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969909-3BEB-4666-9C1B-A00D5E580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6" y="2242999"/>
            <a:ext cx="8964488" cy="23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70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8</a:t>
            </a:r>
            <a:endParaRPr lang="fr-FR" sz="24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716963" cy="572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8</a:t>
            </a:r>
            <a:endParaRPr lang="fr-FR" sz="24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57232"/>
            <a:ext cx="8726487" cy="580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8</a:t>
            </a:r>
            <a:endParaRPr lang="fr-FR" sz="24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502679" cy="559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8</a:t>
            </a:r>
            <a:endParaRPr lang="fr-FR" sz="24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4" y="1000108"/>
            <a:ext cx="8492656" cy="553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8 profil</a:t>
            </a:r>
            <a:endParaRPr lang="fr-FR" sz="24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00306"/>
            <a:ext cx="8582052" cy="224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6224"/>
            <a:ext cx="8329642" cy="6153171"/>
          </a:xfrm>
        </p:spPr>
        <p:txBody>
          <a:bodyPr/>
          <a:lstStyle/>
          <a:p>
            <a:r>
              <a:rPr lang="fr-FR" dirty="0"/>
              <a:t>Inscrivez vous dès maintenant</a:t>
            </a:r>
            <a:br>
              <a:rPr lang="fr-FR" dirty="0"/>
            </a:br>
            <a:r>
              <a:rPr lang="fr-FR" dirty="0"/>
              <a:t>Les réservations d’hébergements doivent être faites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8596" y="571480"/>
            <a:ext cx="8358246" cy="6072230"/>
          </a:xfrm>
        </p:spPr>
        <p:txBody>
          <a:bodyPr/>
          <a:lstStyle/>
          <a:p>
            <a:r>
              <a:rPr lang="fr-FR" dirty="0"/>
              <a:t>Etape 4 : Bourbon Lancy - Roanne </a:t>
            </a:r>
          </a:p>
          <a:p>
            <a:r>
              <a:rPr lang="fr-FR" dirty="0"/>
              <a:t> 88 Km (</a:t>
            </a:r>
            <a:r>
              <a:rPr lang="fr-FR" dirty="0" err="1"/>
              <a:t>Déniv</a:t>
            </a:r>
            <a:r>
              <a:rPr lang="fr-FR" dirty="0"/>
              <a:t>. 260m)</a:t>
            </a:r>
          </a:p>
          <a:p>
            <a:endParaRPr lang="fr" dirty="0"/>
          </a:p>
          <a:p>
            <a:r>
              <a:rPr lang="fr-FR" dirty="0"/>
              <a:t>Etape 5 : Roanne - </a:t>
            </a:r>
            <a:r>
              <a:rPr lang="fr-FR" dirty="0" err="1"/>
              <a:t>Bonson</a:t>
            </a:r>
            <a:r>
              <a:rPr lang="fr-FR" dirty="0"/>
              <a:t> </a:t>
            </a:r>
          </a:p>
          <a:p>
            <a:r>
              <a:rPr lang="fr-FR" dirty="0"/>
              <a:t> 85 Km (</a:t>
            </a:r>
            <a:r>
              <a:rPr lang="fr-FR" dirty="0" err="1"/>
              <a:t>Déniv</a:t>
            </a:r>
            <a:r>
              <a:rPr lang="fr-FR" dirty="0"/>
              <a:t>. 750m)</a:t>
            </a:r>
          </a:p>
          <a:p>
            <a:endParaRPr lang="fr" dirty="0"/>
          </a:p>
          <a:p>
            <a:r>
              <a:rPr lang="fr-FR" dirty="0"/>
              <a:t>Etape 6 : Bonson – Le Puy en Velay</a:t>
            </a:r>
          </a:p>
          <a:p>
            <a:r>
              <a:rPr lang="fr-FR" dirty="0"/>
              <a:t>95 Km (</a:t>
            </a:r>
            <a:r>
              <a:rPr lang="fr-FR" dirty="0" err="1"/>
              <a:t>Déniv</a:t>
            </a:r>
            <a:r>
              <a:rPr lang="fr-FR" dirty="0"/>
              <a:t>. 1500m)</a:t>
            </a:r>
          </a:p>
          <a:p>
            <a:r>
              <a:rPr lang="fr-FR" sz="2000" dirty="0"/>
              <a:t>(Avec le barrage de </a:t>
            </a:r>
            <a:r>
              <a:rPr lang="fr-FR" sz="2000" dirty="0" err="1"/>
              <a:t>Grangent</a:t>
            </a:r>
            <a:r>
              <a:rPr lang="fr-FR" sz="2000" dirty="0"/>
              <a:t> + 6 Km et + 100m de dénivelé)</a:t>
            </a:r>
          </a:p>
          <a:p>
            <a:pPr eaLnBrk="1" hangingPunct="1"/>
            <a:endParaRPr lang="fr-FR" alt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1197327"/>
            <a:ext cx="8286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" sz="3200" dirty="0"/>
          </a:p>
          <a:p>
            <a:r>
              <a:rPr lang="fr-FR" sz="3200" dirty="0"/>
              <a:t>Etape 7 : Le Puy en Velay - Goudet </a:t>
            </a:r>
          </a:p>
          <a:p>
            <a:r>
              <a:rPr lang="fr-FR" sz="3200" dirty="0"/>
              <a:t>37 Km (</a:t>
            </a:r>
            <a:r>
              <a:rPr lang="fr-FR" sz="3200" dirty="0" err="1"/>
              <a:t>Déniv</a:t>
            </a:r>
            <a:r>
              <a:rPr lang="fr-FR" sz="3200" dirty="0"/>
              <a:t>. 750m)</a:t>
            </a:r>
          </a:p>
          <a:p>
            <a:endParaRPr lang="fr" sz="3200" dirty="0"/>
          </a:p>
          <a:p>
            <a:r>
              <a:rPr lang="fr-FR" sz="3200" dirty="0"/>
              <a:t>Etape 8 : Goudet - Mont Gerbier de Jonc - Goudet </a:t>
            </a:r>
          </a:p>
          <a:p>
            <a:r>
              <a:rPr lang="fr-FR" sz="3200" dirty="0"/>
              <a:t> 91 Km (</a:t>
            </a:r>
            <a:r>
              <a:rPr lang="fr-FR" sz="3200" dirty="0" err="1"/>
              <a:t>Déniv</a:t>
            </a:r>
            <a:r>
              <a:rPr lang="fr-FR" sz="3200" dirty="0"/>
              <a:t>. 1410m)</a:t>
            </a:r>
          </a:p>
          <a:p>
            <a:r>
              <a:rPr lang="it-IT" sz="2800" dirty="0"/>
              <a:t>Variante : 82 Km (Déniv. 1364m)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1</a:t>
            </a:r>
            <a:endParaRPr lang="fr-F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638" y="885825"/>
            <a:ext cx="7831137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1</a:t>
            </a:r>
            <a:endParaRPr lang="fr-F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0" y="895350"/>
            <a:ext cx="7745413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1 profil</a:t>
            </a:r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8571923" cy="260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ZoneTexte 1"/>
          <p:cNvSpPr txBox="1">
            <a:spLocks noChangeArrowheads="1"/>
          </p:cNvSpPr>
          <p:nvPr/>
        </p:nvSpPr>
        <p:spPr bwMode="auto">
          <a:xfrm>
            <a:off x="2051050" y="188913"/>
            <a:ext cx="47529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52" name="ZoneTexte 3"/>
          <p:cNvSpPr txBox="1">
            <a:spLocks noChangeArrowheads="1"/>
          </p:cNvSpPr>
          <p:nvPr/>
        </p:nvSpPr>
        <p:spPr bwMode="auto">
          <a:xfrm>
            <a:off x="703263" y="149224"/>
            <a:ext cx="78692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/>
              <a:t>Etape 2</a:t>
            </a:r>
            <a:endParaRPr lang="fr-F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050337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16182</TotalTime>
  <Words>268</Words>
  <Application>Microsoft Office PowerPoint</Application>
  <PresentationFormat>Affichage à l'écran (4:3)</PresentationFormat>
  <Paragraphs>64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9" baseType="lpstr">
      <vt:lpstr>Arial</vt:lpstr>
      <vt:lpstr>Calibri</vt:lpstr>
      <vt:lpstr>Modèle par défaut</vt:lpstr>
      <vt:lpstr>LOIRE A VELO 2022  Vers les sources de la Loire </vt:lpstr>
      <vt:lpstr>Projet du 20 au 28 août</vt:lpstr>
      <vt:lpstr>Les étapes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Inscrivez vous dès maintenant Les réservations d’hébergements doivent être faites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 Orléans-Cyclo-Touriste</dc:title>
  <dc:creator>Didier</dc:creator>
  <cp:lastModifiedBy>Guillaume Renault</cp:lastModifiedBy>
  <cp:revision>348</cp:revision>
  <cp:lastPrinted>2013-12-13T15:35:31Z</cp:lastPrinted>
  <dcterms:created xsi:type="dcterms:W3CDTF">2010-12-17T06:18:24Z</dcterms:created>
  <dcterms:modified xsi:type="dcterms:W3CDTF">2022-02-27T20:50:46Z</dcterms:modified>
</cp:coreProperties>
</file>